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media/image1.png" ContentType="image/png"/>
  <Override PartName="/ppt/media/image2.png" ContentType="image/png"/>
  <Override PartName="/ppt/_rels/presentation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4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_rels/slide9.xml.rels" ContentType="application/vnd.openxmlformats-package.relationships+xml"/>
  <Override PartName="/ppt/slides/_rels/slide12.xml.rels" ContentType="application/vnd.openxmlformats-package.relationships+xml"/>
  <Override PartName="/ppt/slides/_rels/slide5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4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presProps" Target="presProps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540000" y="373824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/>
          </p:nvPr>
        </p:nvSpPr>
        <p:spPr>
          <a:xfrm>
            <a:off x="51516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358308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62580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54000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/>
          </p:nvPr>
        </p:nvSpPr>
        <p:spPr>
          <a:xfrm>
            <a:off x="358308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/>
          </p:nvPr>
        </p:nvSpPr>
        <p:spPr>
          <a:xfrm>
            <a:off x="662580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1E08A46-6ED9-4BE4-BAB7-550199A7359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subTitle"/>
          </p:nvPr>
        </p:nvSpPr>
        <p:spPr>
          <a:xfrm>
            <a:off x="540000" y="2610000"/>
            <a:ext cx="900000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552C7ED-81B6-46A1-9E5D-184484F3D67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900000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B68D9D7-6CEA-4D32-9BF5-67E99458049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EE210CB-8162-4109-B8FB-C6290409BB8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844637D-3CFA-4941-BADD-3090C4688E3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9000000" cy="459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v-SE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24B6510-3AD5-4168-AE5B-33597BC7A48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7779D59-8B7F-4E1A-8BA2-C1A3F518FEF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40000" y="2610000"/>
            <a:ext cx="900000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/>
          </p:nvPr>
        </p:nvSpPr>
        <p:spPr>
          <a:xfrm>
            <a:off x="51516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914EDDF-0B72-4DC3-B7E5-41F4390C00B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9EEADC8-8738-4693-9645-7D8E4C8AA26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540000" y="373824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FFE0119-41D2-46AF-A2F2-2566E5DDA77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8" name="PlaceHolder 5"/>
          <p:cNvSpPr>
            <a:spLocks noGrp="1"/>
          </p:cNvSpPr>
          <p:nvPr>
            <p:ph/>
          </p:nvPr>
        </p:nvSpPr>
        <p:spPr>
          <a:xfrm>
            <a:off x="51516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65059F1-0D11-46B6-8FBD-3830C239711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/>
          </p:nvPr>
        </p:nvSpPr>
        <p:spPr>
          <a:xfrm>
            <a:off x="358308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/>
          </p:nvPr>
        </p:nvSpPr>
        <p:spPr>
          <a:xfrm>
            <a:off x="662580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/>
          </p:nvPr>
        </p:nvSpPr>
        <p:spPr>
          <a:xfrm>
            <a:off x="54000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4" name="PlaceHolder 6"/>
          <p:cNvSpPr>
            <a:spLocks noGrp="1"/>
          </p:cNvSpPr>
          <p:nvPr>
            <p:ph/>
          </p:nvPr>
        </p:nvSpPr>
        <p:spPr>
          <a:xfrm>
            <a:off x="358308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5" name="PlaceHolder 7"/>
          <p:cNvSpPr>
            <a:spLocks noGrp="1"/>
          </p:cNvSpPr>
          <p:nvPr>
            <p:ph/>
          </p:nvPr>
        </p:nvSpPr>
        <p:spPr>
          <a:xfrm>
            <a:off x="662580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11A3C53-9905-4FC5-AC36-1B119E5B369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0C316C4-EDEA-4D90-A01A-D36B496651E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subTitle"/>
          </p:nvPr>
        </p:nvSpPr>
        <p:spPr>
          <a:xfrm>
            <a:off x="540000" y="2610000"/>
            <a:ext cx="900000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3EC9BCB-324D-42CE-84A0-BD5FE5308EC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900000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15E8DA5-EE27-4C96-8914-2ADABCAEA08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7B5DCDA-4190-4904-BDF5-B416174BFE6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6332A43-0BD0-47A4-AE60-38CDE8E9ECB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900000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9000000" cy="459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v-SE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AD8C42B-4BB1-447A-B04B-67FCB843612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4E10A07-E1AD-4C5F-8A98-AC4160AD381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51516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CBF1F8E-CF59-444C-B552-08B3383262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2E8AA2F-A806-4277-9A22-68AFBFAF6BE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/>
          </p:nvPr>
        </p:nvSpPr>
        <p:spPr>
          <a:xfrm>
            <a:off x="540000" y="373824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E21F562-8B7E-4528-8472-D8F9580E99C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/>
          </p:nvPr>
        </p:nvSpPr>
        <p:spPr>
          <a:xfrm>
            <a:off x="51516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4A3D721-E1E4-4919-B24B-FF6A389A118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/>
          </p:nvPr>
        </p:nvSpPr>
        <p:spPr>
          <a:xfrm>
            <a:off x="358308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/>
          </p:nvPr>
        </p:nvSpPr>
        <p:spPr>
          <a:xfrm>
            <a:off x="662580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6" name="PlaceHolder 5"/>
          <p:cNvSpPr>
            <a:spLocks noGrp="1"/>
          </p:cNvSpPr>
          <p:nvPr>
            <p:ph/>
          </p:nvPr>
        </p:nvSpPr>
        <p:spPr>
          <a:xfrm>
            <a:off x="54000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7" name="PlaceHolder 6"/>
          <p:cNvSpPr>
            <a:spLocks noGrp="1"/>
          </p:cNvSpPr>
          <p:nvPr>
            <p:ph/>
          </p:nvPr>
        </p:nvSpPr>
        <p:spPr>
          <a:xfrm>
            <a:off x="358308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8" name="PlaceHolder 7"/>
          <p:cNvSpPr>
            <a:spLocks noGrp="1"/>
          </p:cNvSpPr>
          <p:nvPr>
            <p:ph/>
          </p:nvPr>
        </p:nvSpPr>
        <p:spPr>
          <a:xfrm>
            <a:off x="662580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56A243A-B52E-4A78-8E0C-7E8DA675B30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C89DB32-0D40-49E9-9013-332F745224B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540000" y="2610000"/>
            <a:ext cx="900000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63E1D41-8A0C-4F1D-8D32-EC1606F911E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900000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451CF9F-3719-4E5B-937A-8711966200C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4757824-BF5A-428A-8367-41759FB31FB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EF89333-7E1E-4E8F-9A5F-11743DE9283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9000000" cy="459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v-SE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5830831-0578-4231-9465-659C81E0705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F95CAA3-903A-439E-A6F2-81A0BAB4DC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51516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3803C1F-33C1-4515-A0F9-EAB2D61CFB8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39BB0EB-95BE-4823-AEC1-BEE5388CD7C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540000" y="373824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7C4FB04-91E9-47D0-A326-F4969A25A7F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/>
          </p:nvPr>
        </p:nvSpPr>
        <p:spPr>
          <a:xfrm>
            <a:off x="51516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8099083-A19B-468B-9C7A-B28C172E48F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358308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6625800" y="261000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54000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/>
          </p:nvPr>
        </p:nvSpPr>
        <p:spPr>
          <a:xfrm>
            <a:off x="358308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/>
          </p:nvPr>
        </p:nvSpPr>
        <p:spPr>
          <a:xfrm>
            <a:off x="6625800" y="3738240"/>
            <a:ext cx="2897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60996C3-20F0-4022-91F4-0CE8F2E3BD6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sv-SE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9000000" cy="459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v-SE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51516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900000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-54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"/>
          <p:cNvSpPr/>
          <p:nvPr/>
        </p:nvSpPr>
        <p:spPr>
          <a:xfrm>
            <a:off x="-414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"/>
          <p:cNvSpPr/>
          <p:nvPr/>
        </p:nvSpPr>
        <p:spPr>
          <a:xfrm>
            <a:off x="1350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"/>
          <p:cNvSpPr/>
          <p:nvPr/>
        </p:nvSpPr>
        <p:spPr>
          <a:xfrm>
            <a:off x="648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"/>
          <p:cNvSpPr/>
          <p:nvPr/>
        </p:nvSpPr>
        <p:spPr>
          <a:xfrm>
            <a:off x="990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"/>
          <p:cNvSpPr/>
          <p:nvPr/>
        </p:nvSpPr>
        <p:spPr>
          <a:xfrm>
            <a:off x="2394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"/>
          <p:cNvSpPr/>
          <p:nvPr/>
        </p:nvSpPr>
        <p:spPr>
          <a:xfrm>
            <a:off x="1692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"/>
          <p:cNvSpPr/>
          <p:nvPr/>
        </p:nvSpPr>
        <p:spPr>
          <a:xfrm>
            <a:off x="2754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"/>
          <p:cNvSpPr/>
          <p:nvPr/>
        </p:nvSpPr>
        <p:spPr>
          <a:xfrm>
            <a:off x="2052000" y="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"/>
          <p:cNvSpPr/>
          <p:nvPr/>
        </p:nvSpPr>
        <p:spPr>
          <a:xfrm>
            <a:off x="3456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"/>
          <p:cNvSpPr/>
          <p:nvPr/>
        </p:nvSpPr>
        <p:spPr>
          <a:xfrm>
            <a:off x="3096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"/>
          <p:cNvSpPr/>
          <p:nvPr/>
        </p:nvSpPr>
        <p:spPr>
          <a:xfrm>
            <a:off x="4140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"/>
          <p:cNvSpPr/>
          <p:nvPr/>
        </p:nvSpPr>
        <p:spPr>
          <a:xfrm>
            <a:off x="4500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"/>
          <p:cNvSpPr/>
          <p:nvPr/>
        </p:nvSpPr>
        <p:spPr>
          <a:xfrm>
            <a:off x="3798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"/>
          <p:cNvSpPr/>
          <p:nvPr/>
        </p:nvSpPr>
        <p:spPr>
          <a:xfrm>
            <a:off x="5526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"/>
          <p:cNvSpPr/>
          <p:nvPr/>
        </p:nvSpPr>
        <p:spPr>
          <a:xfrm>
            <a:off x="4842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"/>
          <p:cNvSpPr/>
          <p:nvPr/>
        </p:nvSpPr>
        <p:spPr>
          <a:xfrm>
            <a:off x="5202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"/>
          <p:cNvSpPr/>
          <p:nvPr/>
        </p:nvSpPr>
        <p:spPr>
          <a:xfrm>
            <a:off x="6606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"/>
          <p:cNvSpPr/>
          <p:nvPr/>
        </p:nvSpPr>
        <p:spPr>
          <a:xfrm>
            <a:off x="5904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"/>
          <p:cNvSpPr/>
          <p:nvPr/>
        </p:nvSpPr>
        <p:spPr>
          <a:xfrm>
            <a:off x="6930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"/>
          <p:cNvSpPr/>
          <p:nvPr/>
        </p:nvSpPr>
        <p:spPr>
          <a:xfrm>
            <a:off x="6228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"/>
          <p:cNvSpPr/>
          <p:nvPr/>
        </p:nvSpPr>
        <p:spPr>
          <a:xfrm>
            <a:off x="7632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"/>
          <p:cNvSpPr/>
          <p:nvPr/>
        </p:nvSpPr>
        <p:spPr>
          <a:xfrm>
            <a:off x="7308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"/>
          <p:cNvSpPr/>
          <p:nvPr/>
        </p:nvSpPr>
        <p:spPr>
          <a:xfrm>
            <a:off x="8334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de59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"/>
          <p:cNvSpPr/>
          <p:nvPr/>
        </p:nvSpPr>
        <p:spPr>
          <a:xfrm>
            <a:off x="8010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"/>
          <p:cNvSpPr/>
          <p:nvPr/>
        </p:nvSpPr>
        <p:spPr>
          <a:xfrm>
            <a:off x="9414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"/>
          <p:cNvSpPr/>
          <p:nvPr/>
        </p:nvSpPr>
        <p:spPr>
          <a:xfrm>
            <a:off x="8712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"/>
          <p:cNvSpPr/>
          <p:nvPr/>
        </p:nvSpPr>
        <p:spPr>
          <a:xfrm>
            <a:off x="9738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"/>
          <p:cNvSpPr/>
          <p:nvPr/>
        </p:nvSpPr>
        <p:spPr>
          <a:xfrm>
            <a:off x="9036000" y="1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"/>
          <p:cNvSpPr/>
          <p:nvPr/>
        </p:nvSpPr>
        <p:spPr>
          <a:xfrm>
            <a:off x="288000" y="5587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de59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0" name=""/>
          <p:cNvGrpSpPr/>
          <p:nvPr/>
        </p:nvGrpSpPr>
        <p:grpSpPr>
          <a:xfrm>
            <a:off x="-360000" y="4914000"/>
            <a:ext cx="10854000" cy="1242000"/>
            <a:chOff x="-360000" y="4914000"/>
            <a:chExt cx="10854000" cy="1242000"/>
          </a:xfrm>
        </p:grpSpPr>
        <p:sp>
          <p:nvSpPr>
            <p:cNvPr id="31" name=""/>
            <p:cNvSpPr/>
            <p:nvPr/>
          </p:nvSpPr>
          <p:spPr>
            <a:xfrm flipH="1">
              <a:off x="9432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" name=""/>
            <p:cNvSpPr/>
            <p:nvPr/>
          </p:nvSpPr>
          <p:spPr>
            <a:xfrm flipH="1">
              <a:off x="9792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3" name=""/>
            <p:cNvSpPr/>
            <p:nvPr/>
          </p:nvSpPr>
          <p:spPr>
            <a:xfrm flipH="1">
              <a:off x="8028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4" name=""/>
            <p:cNvSpPr/>
            <p:nvPr/>
          </p:nvSpPr>
          <p:spPr>
            <a:xfrm flipH="1">
              <a:off x="8730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de59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5" name=""/>
            <p:cNvSpPr/>
            <p:nvPr/>
          </p:nvSpPr>
          <p:spPr>
            <a:xfrm flipH="1">
              <a:off x="8388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6" name=""/>
            <p:cNvSpPr/>
            <p:nvPr/>
          </p:nvSpPr>
          <p:spPr>
            <a:xfrm flipH="1">
              <a:off x="6984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7" name=""/>
            <p:cNvSpPr/>
            <p:nvPr/>
          </p:nvSpPr>
          <p:spPr>
            <a:xfrm flipH="1">
              <a:off x="7686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8" name=""/>
            <p:cNvSpPr/>
            <p:nvPr/>
          </p:nvSpPr>
          <p:spPr>
            <a:xfrm flipH="1">
              <a:off x="6624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9" name=""/>
            <p:cNvSpPr/>
            <p:nvPr/>
          </p:nvSpPr>
          <p:spPr>
            <a:xfrm flipH="1">
              <a:off x="7326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0" name=""/>
            <p:cNvSpPr/>
            <p:nvPr/>
          </p:nvSpPr>
          <p:spPr>
            <a:xfrm flipH="1">
              <a:off x="5922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1" name=""/>
            <p:cNvSpPr/>
            <p:nvPr/>
          </p:nvSpPr>
          <p:spPr>
            <a:xfrm flipH="1">
              <a:off x="6282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2" name=""/>
            <p:cNvSpPr/>
            <p:nvPr/>
          </p:nvSpPr>
          <p:spPr>
            <a:xfrm flipH="1">
              <a:off x="5238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3" name=""/>
            <p:cNvSpPr/>
            <p:nvPr/>
          </p:nvSpPr>
          <p:spPr>
            <a:xfrm flipH="1">
              <a:off x="4878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" name=""/>
            <p:cNvSpPr/>
            <p:nvPr/>
          </p:nvSpPr>
          <p:spPr>
            <a:xfrm flipH="1">
              <a:off x="5580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5" name=""/>
            <p:cNvSpPr/>
            <p:nvPr/>
          </p:nvSpPr>
          <p:spPr>
            <a:xfrm flipH="1">
              <a:off x="3852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6" name=""/>
            <p:cNvSpPr/>
            <p:nvPr/>
          </p:nvSpPr>
          <p:spPr>
            <a:xfrm flipH="1">
              <a:off x="4536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7" name=""/>
            <p:cNvSpPr/>
            <p:nvPr/>
          </p:nvSpPr>
          <p:spPr>
            <a:xfrm flipH="1">
              <a:off x="4176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8" name=""/>
            <p:cNvSpPr/>
            <p:nvPr/>
          </p:nvSpPr>
          <p:spPr>
            <a:xfrm flipH="1">
              <a:off x="2772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9" name=""/>
            <p:cNvSpPr/>
            <p:nvPr/>
          </p:nvSpPr>
          <p:spPr>
            <a:xfrm flipH="1">
              <a:off x="3474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0" name=""/>
            <p:cNvSpPr/>
            <p:nvPr/>
          </p:nvSpPr>
          <p:spPr>
            <a:xfrm flipH="1">
              <a:off x="2448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1" name=""/>
            <p:cNvSpPr/>
            <p:nvPr/>
          </p:nvSpPr>
          <p:spPr>
            <a:xfrm flipH="1">
              <a:off x="3150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2" name=""/>
            <p:cNvSpPr/>
            <p:nvPr/>
          </p:nvSpPr>
          <p:spPr>
            <a:xfrm flipH="1">
              <a:off x="1746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3" name=""/>
            <p:cNvSpPr/>
            <p:nvPr/>
          </p:nvSpPr>
          <p:spPr>
            <a:xfrm flipH="1">
              <a:off x="2070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4" name=""/>
            <p:cNvSpPr/>
            <p:nvPr/>
          </p:nvSpPr>
          <p:spPr>
            <a:xfrm flipH="1">
              <a:off x="1044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5" name=""/>
            <p:cNvSpPr/>
            <p:nvPr/>
          </p:nvSpPr>
          <p:spPr>
            <a:xfrm flipH="1">
              <a:off x="1368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6" name=""/>
            <p:cNvSpPr/>
            <p:nvPr/>
          </p:nvSpPr>
          <p:spPr>
            <a:xfrm flipH="1">
              <a:off x="-36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7" name=""/>
            <p:cNvSpPr/>
            <p:nvPr/>
          </p:nvSpPr>
          <p:spPr>
            <a:xfrm flipH="1">
              <a:off x="666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8" name=""/>
            <p:cNvSpPr/>
            <p:nvPr/>
          </p:nvSpPr>
          <p:spPr>
            <a:xfrm flipH="1">
              <a:off x="-360000" y="4914000"/>
              <a:ext cx="702000" cy="702000"/>
            </a:xfrm>
            <a:custGeom>
              <a:avLst/>
              <a:gdLst>
                <a:gd name="textAreaLeft" fmla="*/ -360 w 702000"/>
                <a:gd name="textAreaRight" fmla="*/ 70200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"/>
            <p:cNvSpPr/>
            <p:nvPr/>
          </p:nvSpPr>
          <p:spPr>
            <a:xfrm flipH="1">
              <a:off x="342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de59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0" name=""/>
            <p:cNvSpPr/>
            <p:nvPr/>
          </p:nvSpPr>
          <p:spPr>
            <a:xfrm flipH="1">
              <a:off x="9090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9000" rIns="99000" tIns="54000" bIns="54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360" y="1915200"/>
            <a:ext cx="9071640" cy="121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sv-SE" sz="33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v-SE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3402000"/>
            <a:ext cx="9071640" cy="86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0000"/>
          </a:bodyPr>
          <a:p>
            <a:pPr marL="172800" indent="-1296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v-SE" sz="2400" spc="-1" strike="noStrike">
              <a:solidFill>
                <a:srgbClr val="000000"/>
              </a:solidFill>
              <a:latin typeface="Arial"/>
            </a:endParaRPr>
          </a:p>
          <a:p>
            <a:pPr lvl="1" marL="345600" indent="-129600">
              <a:spcAft>
                <a:spcPts val="850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21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v-SE" sz="2100" spc="-1" strike="noStrike">
              <a:solidFill>
                <a:srgbClr val="000000"/>
              </a:solidFill>
              <a:latin typeface="Arial"/>
            </a:endParaRPr>
          </a:p>
          <a:p>
            <a:pPr lvl="2" marL="518400" indent="-115200">
              <a:spcAft>
                <a:spcPts val="63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pPr lvl="3" marL="691200" indent="-86400">
              <a:spcAft>
                <a:spcPts val="422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15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v-SE" sz="1500" spc="-1" strike="noStrike">
              <a:solidFill>
                <a:srgbClr val="000000"/>
              </a:solidFill>
              <a:latin typeface="Arial"/>
            </a:endParaRPr>
          </a:p>
          <a:p>
            <a:pPr lvl="4" marL="864000" indent="-86400">
              <a:spcAft>
                <a:spcPts val="21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5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v-SE" sz="1500" spc="-1" strike="noStrike">
              <a:solidFill>
                <a:srgbClr val="000000"/>
              </a:solidFill>
              <a:latin typeface="Arial"/>
            </a:endParaRPr>
          </a:p>
          <a:p>
            <a:pPr lvl="5" marL="1036800" indent="-86400">
              <a:spcAft>
                <a:spcPts val="21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5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v-SE" sz="1500" spc="-1" strike="noStrike">
              <a:solidFill>
                <a:srgbClr val="000000"/>
              </a:solidFill>
              <a:latin typeface="Arial"/>
            </a:endParaRPr>
          </a:p>
          <a:p>
            <a:pPr lvl="6" marL="1209600" indent="-86400">
              <a:spcAft>
                <a:spcPts val="21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5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v-SE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"/>
          <p:cNvSpPr/>
          <p:nvPr/>
        </p:nvSpPr>
        <p:spPr>
          <a:xfrm>
            <a:off x="-414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"/>
          <p:cNvSpPr/>
          <p:nvPr/>
        </p:nvSpPr>
        <p:spPr>
          <a:xfrm>
            <a:off x="990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2394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1692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"/>
          <p:cNvSpPr/>
          <p:nvPr/>
        </p:nvSpPr>
        <p:spPr>
          <a:xfrm>
            <a:off x="3096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500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3798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"/>
          <p:cNvSpPr/>
          <p:nvPr/>
        </p:nvSpPr>
        <p:spPr>
          <a:xfrm>
            <a:off x="5202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"/>
          <p:cNvSpPr/>
          <p:nvPr/>
        </p:nvSpPr>
        <p:spPr>
          <a:xfrm>
            <a:off x="6606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"/>
          <p:cNvSpPr/>
          <p:nvPr/>
        </p:nvSpPr>
        <p:spPr>
          <a:xfrm>
            <a:off x="5904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"/>
          <p:cNvSpPr/>
          <p:nvPr/>
        </p:nvSpPr>
        <p:spPr>
          <a:xfrm>
            <a:off x="7308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8010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"/>
          <p:cNvSpPr/>
          <p:nvPr/>
        </p:nvSpPr>
        <p:spPr>
          <a:xfrm>
            <a:off x="9414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8712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"/>
          <p:cNvSpPr/>
          <p:nvPr/>
        </p:nvSpPr>
        <p:spPr>
          <a:xfrm>
            <a:off x="288000" y="-520920"/>
            <a:ext cx="702000" cy="702000"/>
          </a:xfrm>
          <a:custGeom>
            <a:avLst/>
            <a:gdLst>
              <a:gd name="textAreaLeft" fmla="*/ 0 w 702000"/>
              <a:gd name="textAreaRight" fmla="*/ 702360 w 702000"/>
              <a:gd name="textAreaTop" fmla="*/ 0 h 702000"/>
              <a:gd name="textAreaBottom" fmla="*/ 702360 h 702000"/>
            </a:gdLst>
            <a:ahLst/>
            <a:rect l="textAreaLeft" t="textAreaTop" r="textAreaRight" b="textAreaBottom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solidFill>
            <a:srgbClr val="fff5ce"/>
          </a:solidFill>
          <a:ln w="36000">
            <a:solidFill>
              <a:srgbClr val="ffde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"/>
          <p:cNvGrpSpPr/>
          <p:nvPr/>
        </p:nvGrpSpPr>
        <p:grpSpPr>
          <a:xfrm>
            <a:off x="-360000" y="4896000"/>
            <a:ext cx="10854000" cy="1260000"/>
            <a:chOff x="-360000" y="4896000"/>
            <a:chExt cx="10854000" cy="1260000"/>
          </a:xfrm>
        </p:grpSpPr>
        <p:sp>
          <p:nvSpPr>
            <p:cNvPr id="115" name=""/>
            <p:cNvSpPr/>
            <p:nvPr/>
          </p:nvSpPr>
          <p:spPr>
            <a:xfrm flipH="1">
              <a:off x="9432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6" name=""/>
            <p:cNvSpPr/>
            <p:nvPr/>
          </p:nvSpPr>
          <p:spPr>
            <a:xfrm flipH="1">
              <a:off x="9792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7" name=""/>
            <p:cNvSpPr/>
            <p:nvPr/>
          </p:nvSpPr>
          <p:spPr>
            <a:xfrm flipH="1">
              <a:off x="8028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8" name=""/>
            <p:cNvSpPr/>
            <p:nvPr/>
          </p:nvSpPr>
          <p:spPr>
            <a:xfrm flipH="1">
              <a:off x="8730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de59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9" name=""/>
            <p:cNvSpPr/>
            <p:nvPr/>
          </p:nvSpPr>
          <p:spPr>
            <a:xfrm flipH="1">
              <a:off x="8388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0" name=""/>
            <p:cNvSpPr/>
            <p:nvPr/>
          </p:nvSpPr>
          <p:spPr>
            <a:xfrm flipH="1">
              <a:off x="6984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1" name=""/>
            <p:cNvSpPr/>
            <p:nvPr/>
          </p:nvSpPr>
          <p:spPr>
            <a:xfrm flipH="1">
              <a:off x="7686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2" name=""/>
            <p:cNvSpPr/>
            <p:nvPr/>
          </p:nvSpPr>
          <p:spPr>
            <a:xfrm flipH="1">
              <a:off x="6624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3" name=""/>
            <p:cNvSpPr/>
            <p:nvPr/>
          </p:nvSpPr>
          <p:spPr>
            <a:xfrm flipH="1">
              <a:off x="7326000" y="4896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4" name=""/>
            <p:cNvSpPr/>
            <p:nvPr/>
          </p:nvSpPr>
          <p:spPr>
            <a:xfrm flipH="1">
              <a:off x="5922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5" name=""/>
            <p:cNvSpPr/>
            <p:nvPr/>
          </p:nvSpPr>
          <p:spPr>
            <a:xfrm flipH="1">
              <a:off x="6282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6" name=""/>
            <p:cNvSpPr/>
            <p:nvPr/>
          </p:nvSpPr>
          <p:spPr>
            <a:xfrm flipH="1">
              <a:off x="5238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7" name=""/>
            <p:cNvSpPr/>
            <p:nvPr/>
          </p:nvSpPr>
          <p:spPr>
            <a:xfrm flipH="1">
              <a:off x="4878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8" name=""/>
            <p:cNvSpPr/>
            <p:nvPr/>
          </p:nvSpPr>
          <p:spPr>
            <a:xfrm flipH="1">
              <a:off x="5580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9" name=""/>
            <p:cNvSpPr/>
            <p:nvPr/>
          </p:nvSpPr>
          <p:spPr>
            <a:xfrm flipH="1">
              <a:off x="3852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0" name=""/>
            <p:cNvSpPr/>
            <p:nvPr/>
          </p:nvSpPr>
          <p:spPr>
            <a:xfrm flipH="1">
              <a:off x="4536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1" name=""/>
            <p:cNvSpPr/>
            <p:nvPr/>
          </p:nvSpPr>
          <p:spPr>
            <a:xfrm flipH="1">
              <a:off x="4176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2" name=""/>
            <p:cNvSpPr/>
            <p:nvPr/>
          </p:nvSpPr>
          <p:spPr>
            <a:xfrm flipH="1">
              <a:off x="2772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3" name=""/>
            <p:cNvSpPr/>
            <p:nvPr/>
          </p:nvSpPr>
          <p:spPr>
            <a:xfrm flipH="1">
              <a:off x="3474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4" name=""/>
            <p:cNvSpPr/>
            <p:nvPr/>
          </p:nvSpPr>
          <p:spPr>
            <a:xfrm flipH="1">
              <a:off x="2448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5" name=""/>
            <p:cNvSpPr/>
            <p:nvPr/>
          </p:nvSpPr>
          <p:spPr>
            <a:xfrm flipH="1">
              <a:off x="3150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6" name=""/>
            <p:cNvSpPr/>
            <p:nvPr/>
          </p:nvSpPr>
          <p:spPr>
            <a:xfrm flipH="1">
              <a:off x="1746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7" name=""/>
            <p:cNvSpPr/>
            <p:nvPr/>
          </p:nvSpPr>
          <p:spPr>
            <a:xfrm flipH="1">
              <a:off x="2070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8" name=""/>
            <p:cNvSpPr/>
            <p:nvPr/>
          </p:nvSpPr>
          <p:spPr>
            <a:xfrm flipH="1">
              <a:off x="1044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9" name=""/>
            <p:cNvSpPr/>
            <p:nvPr/>
          </p:nvSpPr>
          <p:spPr>
            <a:xfrm flipH="1">
              <a:off x="1368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0" name=""/>
            <p:cNvSpPr/>
            <p:nvPr/>
          </p:nvSpPr>
          <p:spPr>
            <a:xfrm flipH="1">
              <a:off x="-36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1" name=""/>
            <p:cNvSpPr/>
            <p:nvPr/>
          </p:nvSpPr>
          <p:spPr>
            <a:xfrm flipH="1">
              <a:off x="666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2" name=""/>
            <p:cNvSpPr/>
            <p:nvPr/>
          </p:nvSpPr>
          <p:spPr>
            <a:xfrm flipH="1">
              <a:off x="-360000" y="4914000"/>
              <a:ext cx="702000" cy="702000"/>
            </a:xfrm>
            <a:custGeom>
              <a:avLst/>
              <a:gdLst>
                <a:gd name="textAreaLeft" fmla="*/ -360 w 702000"/>
                <a:gd name="textAreaRight" fmla="*/ 70200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3" name=""/>
            <p:cNvSpPr/>
            <p:nvPr/>
          </p:nvSpPr>
          <p:spPr>
            <a:xfrm flipH="1">
              <a:off x="342000" y="491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de59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4" name=""/>
            <p:cNvSpPr/>
            <p:nvPr/>
          </p:nvSpPr>
          <p:spPr>
            <a:xfrm flipH="1">
              <a:off x="9090000" y="5454000"/>
              <a:ext cx="702000" cy="702000"/>
            </a:xfrm>
            <a:custGeom>
              <a:avLst/>
              <a:gdLst>
                <a:gd name="textAreaLeft" fmla="*/ 360 w 702000"/>
                <a:gd name="textAreaRight" fmla="*/ 702720 w 702000"/>
                <a:gd name="textAreaTop" fmla="*/ 0 h 702000"/>
                <a:gd name="textAreaBottom" fmla="*/ 702360 h 702000"/>
              </a:gdLst>
              <a:ahLst/>
              <a:rect l="textAreaLeft" t="textAreaTop" r="textAreaRight" b="textAreaBottom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solidFill>
              <a:srgbClr val="fff5ce"/>
            </a:solidFill>
            <a:ln cap="rnd" w="36000">
              <a:solidFill>
                <a:srgbClr val="ffde5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endParaRPr b="0" lang="sv-SE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64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sv-SE" sz="33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v-SE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6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v-SE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Aft>
                <a:spcPts val="850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21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v-SE" sz="21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Aft>
                <a:spcPts val="63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Aft>
                <a:spcPts val="422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15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v-SE" sz="15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Aft>
                <a:spcPts val="21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5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v-SE" sz="15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Aft>
                <a:spcPts val="21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5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v-SE" sz="15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Aft>
                <a:spcPts val="21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5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v-SE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dt" idx="1"/>
          </p:nvPr>
        </p:nvSpPr>
        <p:spPr>
          <a:xfrm>
            <a:off x="342000" y="4914360"/>
            <a:ext cx="2401200" cy="70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>
              <a:buNone/>
              <a:defRPr b="0" lang="sv-SE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 indent="0">
              <a:buNone/>
            </a:pPr>
            <a:r>
              <a:rPr b="0" lang="sv-SE" sz="1400" spc="-1" strike="noStrike">
                <a:solidFill>
                  <a:srgbClr val="000000"/>
                </a:solidFill>
                <a:latin typeface="Arial"/>
              </a:rPr>
              <a:t>&lt;date/time&gt;</a:t>
            </a:r>
            <a:endParaRPr b="0" lang="sv-S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ftr" idx="2"/>
          </p:nvPr>
        </p:nvSpPr>
        <p:spPr>
          <a:xfrm>
            <a:off x="2744640" y="4914000"/>
            <a:ext cx="4581000" cy="704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>
              <a:buNone/>
              <a:defRPr b="0" lang="sv-SE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 indent="0" algn="ctr">
              <a:buNone/>
            </a:pPr>
            <a:r>
              <a:rPr b="0" lang="sv-SE" sz="1400" spc="-1" strike="noStrike">
                <a:solidFill>
                  <a:srgbClr val="000000"/>
                </a:solidFill>
                <a:latin typeface="Arial"/>
              </a:rPr>
              <a:t>&lt;footer&gt;</a:t>
            </a:r>
            <a:endParaRPr b="0" lang="sv-S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sldNum" idx="3"/>
          </p:nvPr>
        </p:nvSpPr>
        <p:spPr>
          <a:xfrm>
            <a:off x="8494200" y="4914000"/>
            <a:ext cx="1143000" cy="70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lstStyle>
            <a:lvl1pPr indent="0" algn="ctr">
              <a:buNone/>
              <a:defRPr b="0" lang="sv-SE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 indent="0" algn="ctr">
              <a:buNone/>
            </a:pPr>
            <a:fld id="{9CF8130D-FFFB-4865-B434-8A88B4E23B46}" type="slidenum">
              <a:rPr b="0" lang="sv-SE" sz="14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sv-S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"/>
          <p:cNvSpPr/>
          <p:nvPr/>
        </p:nvSpPr>
        <p:spPr>
          <a:xfrm>
            <a:off x="0" y="0"/>
            <a:ext cx="10080000" cy="5670000"/>
          </a:xfrm>
          <a:prstGeom prst="rect">
            <a:avLst/>
          </a:prstGeom>
          <a:gradFill rotWithShape="0">
            <a:gsLst>
              <a:gs pos="30000">
                <a:srgbClr val="000032"/>
              </a:gs>
              <a:gs pos="100000">
                <a:srgbClr val="f60063"/>
              </a:gs>
            </a:gsLst>
            <a:lin ang="42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33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540000" y="2610000"/>
            <a:ext cx="900000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sv-SE" sz="21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sv-SE" sz="21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Aft>
                <a:spcPts val="632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sv-SE" sz="18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Aft>
                <a:spcPts val="425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sv-SE" sz="15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sv-SE" sz="15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Aft>
                <a:spcPts val="213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15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sv-SE" sz="15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Aft>
                <a:spcPts val="213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15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sv-SE" sz="15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Aft>
                <a:spcPts val="213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15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sv-SE" sz="15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dt" idx="4"/>
          </p:nvPr>
        </p:nvSpPr>
        <p:spPr>
          <a:xfrm>
            <a:off x="180000" y="5130000"/>
            <a:ext cx="2340000" cy="39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sv-SE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>
              <a:buNone/>
            </a:pPr>
            <a:r>
              <a:rPr b="0" lang="sv-SE" sz="1400" spc="-1" strike="noStrike">
                <a:solidFill>
                  <a:srgbClr val="ffffff"/>
                </a:solidFill>
                <a:latin typeface="Arial"/>
              </a:rPr>
              <a:t>&lt;date/time&gt;</a:t>
            </a:r>
            <a:endParaRPr b="0" lang="sv-SE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ftr" idx="5"/>
          </p:nvPr>
        </p:nvSpPr>
        <p:spPr>
          <a:xfrm>
            <a:off x="3420000" y="5130000"/>
            <a:ext cx="3240000" cy="39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ctr">
              <a:buNone/>
              <a:defRPr b="0" lang="sv-SE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buNone/>
            </a:pPr>
            <a:r>
              <a:rPr b="0" lang="sv-SE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sv-SE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sldNum" idx="6"/>
          </p:nvPr>
        </p:nvSpPr>
        <p:spPr>
          <a:xfrm>
            <a:off x="7560000" y="5130000"/>
            <a:ext cx="2340000" cy="39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sv-SE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buNone/>
            </a:pPr>
            <a:fld id="{A6015AF0-8368-4F80-B174-59D8438FACD2}" type="slidenum">
              <a:rPr b="0" lang="sv-SE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sv-SE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2" name=""/>
          <p:cNvSpPr/>
          <p:nvPr/>
        </p:nvSpPr>
        <p:spPr>
          <a:xfrm>
            <a:off x="1440000" y="1080000"/>
            <a:ext cx="1440000" cy="1260000"/>
          </a:xfrm>
          <a:prstGeom prst="ellipse">
            <a:avLst/>
          </a:prstGeom>
          <a:solidFill>
            <a:srgbClr val="ffffff">
              <a:alpha val="3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3" name=""/>
          <p:cNvSpPr/>
          <p:nvPr/>
        </p:nvSpPr>
        <p:spPr>
          <a:xfrm>
            <a:off x="7380000" y="3960000"/>
            <a:ext cx="1440000" cy="1260000"/>
          </a:xfrm>
          <a:prstGeom prst="ellipse">
            <a:avLst/>
          </a:prstGeom>
          <a:solidFill>
            <a:srgbClr val="ffffff">
              <a:alpha val="3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9000000" y="2700000"/>
            <a:ext cx="1260000" cy="1080000"/>
          </a:xfrm>
          <a:prstGeom prst="ellipse">
            <a:avLst/>
          </a:prstGeom>
          <a:solidFill>
            <a:srgbClr val="ffffff">
              <a:alpha val="2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-180000" y="2430000"/>
            <a:ext cx="1440000" cy="1350000"/>
          </a:xfrm>
          <a:prstGeom prst="ellipse">
            <a:avLst/>
          </a:prstGeom>
          <a:solidFill>
            <a:srgbClr val="ffffff">
              <a:alpha val="2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6" name=""/>
          <p:cNvSpPr/>
          <p:nvPr/>
        </p:nvSpPr>
        <p:spPr>
          <a:xfrm>
            <a:off x="540000" y="1080000"/>
            <a:ext cx="720000" cy="720000"/>
          </a:xfrm>
          <a:prstGeom prst="ellipse">
            <a:avLst/>
          </a:prstGeom>
          <a:solidFill>
            <a:srgbClr val="ffffff">
              <a:alpha val="2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0" y="1260000"/>
            <a:ext cx="720000" cy="720000"/>
          </a:xfrm>
          <a:prstGeom prst="ellipse">
            <a:avLst/>
          </a:prstGeom>
          <a:solidFill>
            <a:srgbClr val="fffff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0" y="5220000"/>
            <a:ext cx="1620000" cy="1260000"/>
          </a:xfrm>
          <a:prstGeom prst="ellipse">
            <a:avLst/>
          </a:prstGeom>
          <a:solidFill>
            <a:srgbClr val="ffffff">
              <a:alpha val="1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9" name=""/>
          <p:cNvSpPr/>
          <p:nvPr/>
        </p:nvSpPr>
        <p:spPr>
          <a:xfrm>
            <a:off x="9720000" y="4680000"/>
            <a:ext cx="720000" cy="720000"/>
          </a:xfrm>
          <a:prstGeom prst="ellipse">
            <a:avLst/>
          </a:prstGeom>
          <a:solidFill>
            <a:srgbClr val="ffffff">
              <a:alpha val="3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9540000" y="3420000"/>
            <a:ext cx="720000" cy="720000"/>
          </a:xfrm>
          <a:prstGeom prst="ellipse">
            <a:avLst/>
          </a:prstGeom>
          <a:solidFill>
            <a:srgbClr val="ffffff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1" name=""/>
          <p:cNvSpPr/>
          <p:nvPr/>
        </p:nvSpPr>
        <p:spPr>
          <a:xfrm>
            <a:off x="8100000" y="4680000"/>
            <a:ext cx="1080000" cy="842400"/>
          </a:xfrm>
          <a:prstGeom prst="ellipse">
            <a:avLst/>
          </a:prstGeom>
          <a:solidFill>
            <a:srgbClr val="ffffff">
              <a:alpha val="2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2" name=""/>
          <p:cNvSpPr/>
          <p:nvPr/>
        </p:nvSpPr>
        <p:spPr>
          <a:xfrm>
            <a:off x="7920000" y="5400000"/>
            <a:ext cx="900000" cy="900000"/>
          </a:xfrm>
          <a:prstGeom prst="ellipse">
            <a:avLst/>
          </a:prstGeom>
          <a:solidFill>
            <a:srgbClr val="ffffff">
              <a:alpha val="2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b">
            <a:noAutofit/>
          </a:bodyPr>
          <a:p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66666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"/>
          <p:cNvSpPr/>
          <p:nvPr/>
        </p:nvSpPr>
        <p:spPr>
          <a:xfrm rot="16200000">
            <a:off x="43920" y="538920"/>
            <a:ext cx="855000" cy="720000"/>
          </a:xfrm>
          <a:prstGeom prst="parallelogram">
            <a:avLst>
              <a:gd name="adj" fmla="val 30987"/>
            </a:avLst>
          </a:prstGeom>
          <a:solidFill>
            <a:srgbClr val="b5e77d">
              <a:alpha val="49000"/>
            </a:srgbClr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"/>
          <p:cNvSpPr/>
          <p:nvPr/>
        </p:nvSpPr>
        <p:spPr>
          <a:xfrm>
            <a:off x="7640280" y="100800"/>
            <a:ext cx="1201320" cy="370800"/>
          </a:xfrm>
          <a:prstGeom prst="parallelogram">
            <a:avLst>
              <a:gd name="adj" fmla="val 88517"/>
            </a:avLst>
          </a:prstGeom>
          <a:solidFill>
            <a:srgbClr val="81aca6">
              <a:alpha val="39000"/>
            </a:srgbClr>
          </a:solidFill>
          <a:ln w="10800">
            <a:noFill/>
          </a:ln>
          <a:effectLst>
            <a:outerShdw dist="0" dir="0" blurRad="0" rotWithShape="0">
              <a:srgbClr val="b2b2b2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"/>
          <p:cNvSpPr/>
          <p:nvPr/>
        </p:nvSpPr>
        <p:spPr>
          <a:xfrm>
            <a:off x="270000" y="180000"/>
            <a:ext cx="9540000" cy="4860000"/>
          </a:xfrm>
          <a:prstGeom prst="rect">
            <a:avLst/>
          </a:prstGeom>
          <a:solidFill>
            <a:srgbClr val="ffffff"/>
          </a:solidFill>
          <a:ln w="0">
            <a:noFill/>
          </a:ln>
          <a:effectLst>
            <a:outerShdw dist="101823" dir="2700000" blurRad="38160" rotWithShape="0">
              <a:srgbClr val="808080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ctr">
            <a:noAutofit/>
          </a:bodyPr>
          <a:p>
            <a:endParaRPr b="0" lang="sv-SE" sz="1400" spc="-1" strike="noStrike">
              <a:solidFill>
                <a:srgbClr val="eeeeee"/>
              </a:solidFill>
              <a:latin typeface="Arial"/>
            </a:endParaRPr>
          </a:p>
        </p:txBody>
      </p:sp>
      <p:sp>
        <p:nvSpPr>
          <p:cNvPr id="242" name="rest2"/>
          <p:cNvSpPr/>
          <p:nvPr/>
        </p:nvSpPr>
        <p:spPr>
          <a:xfrm>
            <a:off x="7969320" y="162360"/>
            <a:ext cx="905400" cy="1143720"/>
          </a:xfrm>
          <a:prstGeom prst="rect">
            <a:avLst/>
          </a:prstGeom>
          <a:solidFill>
            <a:srgbClr val="81aca6"/>
          </a:solidFill>
          <a:ln w="36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"/>
          <p:cNvSpPr/>
          <p:nvPr/>
        </p:nvSpPr>
        <p:spPr>
          <a:xfrm>
            <a:off x="270000" y="471600"/>
            <a:ext cx="8931600" cy="630000"/>
          </a:xfrm>
          <a:prstGeom prst="rect">
            <a:avLst/>
          </a:prstGeom>
          <a:solidFill>
            <a:srgbClr val="b5e77d"/>
          </a:solidFill>
          <a:ln w="18000">
            <a:solidFill>
              <a:srgbClr val="91d93f"/>
            </a:solidFill>
            <a:round/>
          </a:ln>
          <a:effectLst>
            <a:outerShdw dist="17819" dir="2700000" blurRad="12600" rotWithShape="0">
              <a:srgbClr val="b2b2b2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1"/>
          <p:cNvSpPr>
            <a:spLocks noGrp="1"/>
          </p:cNvSpPr>
          <p:nvPr>
            <p:ph type="body"/>
          </p:nvPr>
        </p:nvSpPr>
        <p:spPr>
          <a:xfrm>
            <a:off x="540000" y="1350000"/>
            <a:ext cx="900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91d93f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Aft>
                <a:spcPts val="632"/>
              </a:spcAft>
              <a:buClr>
                <a:srgbClr val="91d93f"/>
              </a:buClr>
              <a:buSzPct val="45000"/>
              <a:buFont typeface="Wingdings 2" charset="2"/>
              <a:buChar char="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Aft>
                <a:spcPts val="420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Aft>
                <a:spcPts val="20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Aft>
                <a:spcPts val="20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Aft>
                <a:spcPts val="20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27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v-SE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dt" idx="7"/>
          </p:nvPr>
        </p:nvSpPr>
        <p:spPr>
          <a:xfrm>
            <a:off x="504000" y="516492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sv-SE" sz="1400" spc="-1" strike="noStrike">
                <a:solidFill>
                  <a:srgbClr val="eeeeee"/>
                </a:solidFill>
                <a:latin typeface="Arial"/>
              </a:defRPr>
            </a:lvl1pPr>
          </a:lstStyle>
          <a:p>
            <a:pPr indent="0">
              <a:buNone/>
            </a:pPr>
            <a:r>
              <a:rPr b="0" lang="sv-SE" sz="1400" spc="-1" strike="noStrike">
                <a:solidFill>
                  <a:srgbClr val="eeeeee"/>
                </a:solidFill>
                <a:latin typeface="Arial"/>
              </a:rPr>
              <a:t>&lt;date/time&gt;</a:t>
            </a:r>
            <a:endParaRPr b="0" lang="sv-SE" sz="1400" spc="-1" strike="noStrike">
              <a:solidFill>
                <a:srgbClr val="eeeeee"/>
              </a:solidFill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ftr" idx="8"/>
          </p:nvPr>
        </p:nvSpPr>
        <p:spPr>
          <a:xfrm>
            <a:off x="3447360" y="5164920"/>
            <a:ext cx="319500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sv-SE" sz="1400" spc="-1" strike="noStrike">
                <a:solidFill>
                  <a:srgbClr val="eeeeee"/>
                </a:solidFill>
                <a:latin typeface="Arial"/>
              </a:defRPr>
            </a:lvl1pPr>
          </a:lstStyle>
          <a:p>
            <a:pPr indent="0" algn="ctr">
              <a:buNone/>
            </a:pPr>
            <a:r>
              <a:rPr b="0" lang="sv-SE" sz="1400" spc="-1" strike="noStrike">
                <a:solidFill>
                  <a:srgbClr val="eeeeee"/>
                </a:solidFill>
                <a:latin typeface="Arial"/>
              </a:rPr>
              <a:t>&lt;footer&gt;</a:t>
            </a:r>
            <a:endParaRPr b="0" lang="sv-SE" sz="1400" spc="-1" strike="noStrike">
              <a:solidFill>
                <a:srgbClr val="eeeeee"/>
              </a:solidFill>
              <a:latin typeface="Arial"/>
            </a:endParaRPr>
          </a:p>
        </p:txBody>
      </p:sp>
      <p:sp>
        <p:nvSpPr>
          <p:cNvPr id="248" name="PlaceHolder 5"/>
          <p:cNvSpPr>
            <a:spLocks noGrp="1"/>
          </p:cNvSpPr>
          <p:nvPr>
            <p:ph type="sldNum" idx="9"/>
          </p:nvPr>
        </p:nvSpPr>
        <p:spPr>
          <a:xfrm>
            <a:off x="7227000" y="516492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sv-SE" sz="1400" spc="-1" strike="noStrike">
                <a:solidFill>
                  <a:srgbClr val="eeeeee"/>
                </a:solidFill>
                <a:latin typeface="Arial"/>
              </a:defRPr>
            </a:lvl1pPr>
          </a:lstStyle>
          <a:p>
            <a:pPr indent="0" algn="r">
              <a:buNone/>
            </a:pPr>
            <a:fld id="{6BE399E3-7AB0-433F-8557-34AAA2D50F02}" type="slidenum">
              <a:rPr b="0" lang="sv-SE" sz="1400" spc="-1" strike="noStrike">
                <a:solidFill>
                  <a:srgbClr val="eeeeee"/>
                </a:solidFill>
                <a:latin typeface="Arial"/>
              </a:rPr>
              <a:t>&lt;number&gt;</a:t>
            </a:fld>
            <a:endParaRPr b="0" lang="sv-SE" sz="1400" spc="-1" strike="noStrike">
              <a:solidFill>
                <a:srgbClr val="eeeeee"/>
              </a:solidFill>
              <a:latin typeface="Arial"/>
            </a:endParaRPr>
          </a:p>
        </p:txBody>
      </p:sp>
      <p:sp>
        <p:nvSpPr>
          <p:cNvPr id="249" name=""/>
          <p:cNvSpPr/>
          <p:nvPr/>
        </p:nvSpPr>
        <p:spPr>
          <a:xfrm>
            <a:off x="111600" y="471600"/>
            <a:ext cx="248400" cy="630000"/>
          </a:xfrm>
          <a:prstGeom prst="rect">
            <a:avLst/>
          </a:prstGeom>
          <a:solidFill>
            <a:srgbClr val="b5e77d"/>
          </a:solidFill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rect1"/>
          <p:cNvSpPr/>
          <p:nvPr/>
        </p:nvSpPr>
        <p:spPr>
          <a:xfrm>
            <a:off x="7969320" y="100800"/>
            <a:ext cx="904680" cy="79200"/>
          </a:xfrm>
          <a:prstGeom prst="rect">
            <a:avLst/>
          </a:prstGeom>
          <a:solidFill>
            <a:srgbClr val="81aca6"/>
          </a:solidFill>
          <a:ln w="36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34200" bIns="34200" anchor="ctr">
            <a:noAutofit/>
          </a:bodyPr>
          <a:p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4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540000" y="1980000"/>
            <a:ext cx="9000000" cy="12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sv-SE" sz="3300" spc="-1" strike="noStrike">
                <a:solidFill>
                  <a:srgbClr val="000000"/>
                </a:solidFill>
                <a:latin typeface="Arial"/>
              </a:rPr>
              <a:t>framgång</a:t>
            </a:r>
            <a:endParaRPr b="0" lang="sv-SE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subTitle"/>
          </p:nvPr>
        </p:nvSpPr>
        <p:spPr>
          <a:xfrm>
            <a:off x="540000" y="3420000"/>
            <a:ext cx="9000000" cy="9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720000" y="153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spcAft>
                <a:spcPts val="1057"/>
              </a:spcAft>
              <a:buNone/>
            </a:pPr>
            <a:r>
              <a:rPr b="0" lang="sv-SE" sz="3300" spc="-1" strike="noStrike">
                <a:solidFill>
                  <a:srgbClr val="ffffff"/>
                </a:solidFill>
                <a:latin typeface="Arial"/>
              </a:rPr>
              <a:t>Projekt: </a:t>
            </a:r>
            <a:r>
              <a:rPr b="0" lang="sv-SE" sz="3300" spc="-1" strike="noStrike">
                <a:solidFill>
                  <a:srgbClr val="ffffff"/>
                </a:solidFill>
                <a:latin typeface="Arial"/>
              </a:rPr>
              <a:t>Would you rather</a:t>
            </a: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5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710D092-ADE0-4158-8760-9C40CA333891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2700" spc="-1" strike="noStrike">
                <a:solidFill>
                  <a:srgbClr val="000000"/>
                </a:solidFill>
                <a:latin typeface="Arial"/>
              </a:rPr>
              <a:t>Frangång: Teleca &amp; Cybercom</a:t>
            </a:r>
            <a:endParaRPr b="0" lang="sv-SE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”</a:t>
            </a: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Vi ger Rickard våra bästa rekommendation”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/>
          </p:nvPr>
        </p:nvSpPr>
        <p:spPr>
          <a:xfrm>
            <a:off x="4068360" y="1350000"/>
            <a:ext cx="601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Liknande projekt :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91d93f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Verisure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spcAft>
                <a:spcPts val="1057"/>
              </a:spcAft>
              <a:buNone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3300" spc="-1" strike="noStrike">
                <a:solidFill>
                  <a:srgbClr val="ffffff"/>
                </a:solidFill>
                <a:latin typeface="Arial"/>
              </a:rPr>
              <a:t>utbildning</a:t>
            </a: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D-linjen Civilingenjör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pPr marL="362880" indent="-27216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D-linjen, civ ing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  <a:p>
            <a:pPr marL="362880" indent="-27216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Sveriges första och bästa utbildning inom data/programmering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  <a:p>
            <a:pPr lvl="1" marL="725760" indent="-272160">
              <a:spcAft>
                <a:spcPts val="845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Programmeringsparadigmer: (funktionellt, imperativ, OO, …)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  <a:p>
            <a:pPr lvl="1" marL="725760" indent="-272160">
              <a:spcAft>
                <a:spcPts val="845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Calculus, Linalg, AI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  <a:p>
            <a:pPr lvl="1" marL="725760" indent="-272160">
              <a:spcAft>
                <a:spcPts val="845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Signalteori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  <a:p>
            <a:pPr marL="362880" indent="-27216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Fjärde året åkte jag som erasmus free mover till Frankrike till Ecole des Mines de nantes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  <a:p>
            <a:pPr marL="362880" indent="-27216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Exjobb Evolving a OS Kernal using AOP and temporal logic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  <a:p>
            <a:pPr lvl="1" marL="725760" indent="-272160">
              <a:spcAft>
                <a:spcPts val="845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Cross cutting concerns – Separation of Concerns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  <a:p>
            <a:pPr lvl="1" marL="725760" indent="-272160">
              <a:spcAft>
                <a:spcPts val="845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Design Patterns  Model View Controller - ELM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  <a:p>
            <a:pPr lvl="1" marL="725760" indent="-272160">
              <a:spcAft>
                <a:spcPts val="845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sv-SE" sz="1000" spc="-1" strike="noStrike">
                <a:solidFill>
                  <a:srgbClr val="ffffff"/>
                </a:solidFill>
                <a:latin typeface="Arial"/>
              </a:rPr>
              <a:t>Funktionell programmering – Lisp, Ocaml</a:t>
            </a:r>
            <a:endParaRPr b="0" lang="sv-SE" sz="1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3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Ecole des mines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5E0C02B-E5BA-4D06-AB6D-5C151D2B4200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540000" y="180000"/>
            <a:ext cx="9000000" cy="9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v-SE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540000" y="1260000"/>
            <a:ext cx="900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60"/>
              </a:spcAft>
              <a:buNone/>
            </a:pPr>
            <a:endParaRPr b="0" lang="sv-SE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3300" spc="-1" strike="noStrike">
                <a:solidFill>
                  <a:srgbClr val="ffffff"/>
                </a:solidFill>
                <a:latin typeface="Arial"/>
              </a:rPr>
              <a:t>vidare-utbildning</a:t>
            </a: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Front-end - Udacity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>
              <a:spcAft>
                <a:spcPts val="1057"/>
              </a:spcAft>
              <a:buNone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Projekt på github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MyReads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Would you rather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Flashcards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/>
          </p:nvPr>
        </p:nvSpPr>
        <p:spPr>
          <a:xfrm>
            <a:off x="540000" y="3738240"/>
            <a:ext cx="4391640" cy="102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React, es6, npm/yarn, redux, react native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C019F59-B7DA-4D5B-89A6-B1C5BDA84258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3300" spc="-1" strike="noStrike">
                <a:solidFill>
                  <a:srgbClr val="ffffff"/>
                </a:solidFill>
                <a:latin typeface="Arial"/>
              </a:rPr>
              <a:t>Projekt: Myreads</a:t>
            </a: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Ett program likt goodReads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sv-SE" sz="2100" spc="-1" strike="noStrike">
                <a:solidFill>
                  <a:srgbClr val="ffffff"/>
                </a:solidFill>
                <a:latin typeface="Arial"/>
              </a:rPr>
              <a:t>Tre kategorier: vill pågående/vill läsa/läst/</a:t>
            </a:r>
            <a:endParaRPr b="0" lang="sv-SE" sz="2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Rest-API: get the books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React router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Sort according to state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sv-SE" sz="2400" spc="-1" strike="noStrike">
                <a:solidFill>
                  <a:srgbClr val="ffffff"/>
                </a:solidFill>
                <a:latin typeface="Arial"/>
              </a:rPr>
              <a:t>Search</a:t>
            </a: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91F5FDA-9E8A-4690-BAAE-56DB0CAC52F0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Företag styrs från Belgium inget att säga till om här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Ingen strategi för UX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Chef är inte teknisk 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Ingen styrning i projektet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Otydlig rollfördelningar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Trivs inte att jobba helt ensam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Villjobba i team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/>
          </p:nvPr>
        </p:nvSpPr>
        <p:spPr>
          <a:xfrm>
            <a:off x="5079600" y="135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sv-SE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Fullstack typescript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Node 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Angular’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Projekt upphandlat av konsult tidigare och underhåll av en anställd 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5151600" y="135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Mitt bidrag: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845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UI/UX – fixade buggar i  meny-systemet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91d93f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T.ex. ”&lt;=” gick två steg tillbaka istället för föregående sida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91d93f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Implementerade state för att minnas föregående sida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91d93f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Kosmetiska förändringar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91d93f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Releaseplanering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2700" spc="-1" strike="noStrike">
                <a:solidFill>
                  <a:srgbClr val="000000"/>
                </a:solidFill>
                <a:latin typeface="Arial"/>
              </a:rPr>
              <a:t>Projekt</a:t>
            </a:r>
            <a:endParaRPr b="0" lang="sv-SE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612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Safegate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Arkitektur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spcAft>
                <a:spcPts val="1057"/>
              </a:spcAft>
              <a:buNone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SafeDock &lt;=&gt; kommunicerar via MSMQ / message queues med backend i NODE &lt;=&gt; som kommunicerar med via websockets. BFF Backend For Frontend som kommunicerar med Frontend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1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 &lt;=&gt;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   2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&lt;=&gt;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3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&lt;=&gt;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4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&lt;=&gt;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5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SafeDock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MSMQ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Backend(Node)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BFF(node)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Angular (frontend)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Vid varje apron finns en fysisk SafeDock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Dessa kommunicerar med messages via MSMQ med Backend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Backend kommunicerar med webSockets till BFF(Backend-for-frontend)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BFF kommunicerar med Angular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"/>
          <p:cNvSpPr txBox="1"/>
          <p:nvPr/>
        </p:nvSpPr>
        <p:spPr>
          <a:xfrm>
            <a:off x="7020000" y="2214000"/>
            <a:ext cx="2700000" cy="2025000"/>
          </a:xfrm>
          <a:prstGeom prst="rect">
            <a:avLst/>
          </a:prstGeom>
          <a:blipFill rotWithShape="0">
            <a:blip r:embed="rId1"/>
            <a:stretch/>
          </a:blipFill>
          <a:ln w="18000">
            <a:noFill/>
          </a:ln>
        </p:spPr>
        <p:txBody>
          <a:bodyPr lIns="90000" rIns="90000" tIns="45000" bIns="45000" anchor="ctr" anchorCtr="1">
            <a:noAutofit/>
          </a:bodyPr>
          <a:p>
            <a:pPr algn="ctr"/>
            <a:r>
              <a:rPr b="0" lang="sv-SE" sz="1800" spc="-1" strike="noStrike">
                <a:solidFill>
                  <a:srgbClr val="000000"/>
                </a:solidFill>
                <a:latin typeface="Arial"/>
              </a:rPr>
              <a:t>x</a:t>
            </a:r>
            <a:endParaRPr b="0" lang="sv-S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7" name="" descr=""/>
          <p:cNvPicPr/>
          <p:nvPr/>
        </p:nvPicPr>
        <p:blipFill>
          <a:blip r:embed="rId2"/>
          <a:stretch/>
        </p:blipFill>
        <p:spPr>
          <a:xfrm>
            <a:off x="8460000" y="180000"/>
            <a:ext cx="1215000" cy="162000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540000" y="450000"/>
            <a:ext cx="8640000" cy="63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v-SE" sz="2700" spc="-1" strike="noStrike">
                <a:solidFill>
                  <a:srgbClr val="000000"/>
                </a:solidFill>
                <a:latin typeface="Arial"/>
              </a:rPr>
              <a:t>Projekt</a:t>
            </a:r>
            <a:endParaRPr b="0" lang="sv-SE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/>
          </p:nvPr>
        </p:nvSpPr>
        <p:spPr>
          <a:xfrm>
            <a:off x="540000" y="1350000"/>
            <a:ext cx="612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Safegate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Arkitektur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spcAft>
                <a:spcPts val="1057"/>
              </a:spcAft>
              <a:buNone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SafeDock &lt;=&gt; kommunicerar via MSMQ / message queues med backend i NODE &lt;=&gt; som kommunicerar med via websockets. BFF Backend For Frontend som kommunicerar med Frontend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1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 &lt;=&gt;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   2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&lt;=&gt;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3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&lt;=&gt;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4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&lt;=&gt;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5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SafeDock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MSMQ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Backend(Node)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BFF(node) 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Angular (frontend)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Vid varje apron finns en fysisk SafeDock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Dessa kommunicerar med messages via MSMQ med Backend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Backend kommunicerar med webSockets till BFF(Backend-for-frontend)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1000" spc="-1" strike="noStrike">
                <a:solidFill>
                  <a:srgbClr val="000000"/>
                </a:solidFill>
                <a:latin typeface="Arial"/>
              </a:rPr>
              <a:t>BFF kommunicerar med Angular</a:t>
            </a:r>
            <a:endParaRPr b="0" lang="sv-SE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/>
          </p:nvPr>
        </p:nvSpPr>
        <p:spPr>
          <a:xfrm>
            <a:off x="7128360" y="1260000"/>
            <a:ext cx="439164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Fullstack typescript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Node 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Angular’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spcAft>
                <a:spcPts val="1057"/>
              </a:spcAft>
              <a:buClr>
                <a:srgbClr val="91d93f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Mitt bidrag: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Aft>
                <a:spcPts val="845"/>
              </a:spcAft>
              <a:buClr>
                <a:srgbClr val="91d93f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Arial"/>
              </a:rPr>
              <a:t>UI/UX – logiken i meny</a:t>
            </a:r>
            <a:endParaRPr b="0" lang="sv-S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540000" y="144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spcAft>
                <a:spcPts val="1057"/>
              </a:spcAft>
              <a:buNone/>
            </a:pPr>
            <a:r>
              <a:rPr b="0" lang="sv-SE" sz="3300" spc="-1" strike="noStrike">
                <a:solidFill>
                  <a:srgbClr val="ffffff"/>
                </a:solidFill>
                <a:latin typeface="Arial"/>
              </a:rPr>
              <a:t>Projekt: </a:t>
            </a:r>
            <a:r>
              <a:rPr b="0" lang="sv-SE" sz="3300" spc="-1" strike="noStrike">
                <a:solidFill>
                  <a:srgbClr val="ffffff"/>
                </a:solidFill>
                <a:latin typeface="Arial"/>
              </a:rPr>
              <a:t>Flashcards</a:t>
            </a:r>
            <a:endParaRPr b="0" lang="sv-SE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5400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5151600" y="2610000"/>
            <a:ext cx="4391640" cy="21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0" lang="sv-SE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26FBEA8-9D0E-4416-A4A7-E70E36D331DB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23712</TotalTime>
  <Application>LibreOffice/7.5.2.2$MacOSX_AARCH64 LibreOffice_project/53bb9681a964705cf672590721dbc85eb4d0c3a2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2023-05-29T11:07:21Z</dcterms:created>
  <dc:creator/>
  <dc:description/>
  <dc:language>sv-SE</dc:language>
  <cp:lastModifiedBy/>
  <dcterms:modified xsi:type="dcterms:W3CDTF">2023-06-14T22:19:39Z</dcterms:modified>
  <cp:revision>3</cp:revision>
  <dc:subject/>
  <dc:title>Beehive</dc:title>
</cp:coreProperties>
</file>